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55285-8FD5-49C6-A509-4BA600A87C1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C99B-A77C-4C5C-B067-1BE1D7E4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7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8C99B-A77C-4C5C-B067-1BE1D7E45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1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8F50-F1E1-FF91-0F8D-38E70E0F2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5997-86FB-F567-499F-3E891682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CBEC-29A1-E9D9-D995-5B8B4940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435A-0EA4-8A10-9D2A-4C054E4C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45AD-413F-C68C-02B6-74480836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DE93-345B-4AB1-6DDF-776278B5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134E4-3C0F-D4D8-CC27-C6551CFFE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E2B5-91A0-063F-4BFA-0FD7C444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240-E7A7-E10D-A4E5-AFE3E9C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25D23-DB88-6B38-97D1-B4A661CE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88B7E-E62A-C426-397D-2361C7346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E5012-23D9-DD71-11DE-C8E1E00F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B7A93-8997-B272-C76F-E4DEE1D6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0DC70-7C9D-1C3E-FED4-B239C2CB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F9C92-A4AA-1C47-6B59-E5F066F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5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4469-4474-BB1B-ADC3-311DEECF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C36E-BEC2-C121-D26D-52CB87FD2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FFE0-E2DC-F2C9-47AD-6FB7EF6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135E-2749-706F-AD8A-8C1EE050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C6BB5-4F24-4F60-9870-7BC624A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7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0555-668A-18ED-C225-ADA0AEC3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0D18-5A74-B2A7-2543-997E7445F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204E5-0612-8535-F4C5-A2DD8A11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263CC-BC40-5D9F-E4EF-AA085F5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154A9-FCAC-46C0-5DF1-1B15D245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6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BD27-9C47-32B8-D281-F9522271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59E09-FC7E-8342-F71D-35C50BD9A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15FB5-4C7E-D044-D845-30B486EB5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A11B3-84F1-1859-E4FA-C0B232FC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5258-E1B1-F114-F393-1CE14711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1F6D1-C4D2-C805-2E6D-6EAD24F8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FE2C-F43F-052F-0220-167E9C1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11B37-4A32-59F0-1B07-E39E0190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C5456-EB01-71C0-7B0C-06F66014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124A4-9644-4ABD-96CC-C4FC82670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CE1B0-B149-061A-A6BD-C4D803E9B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36F53-D27B-B448-0689-7ECFD8FE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AE0A6-6A09-054A-A779-0009C4A5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F70B87-0F32-B529-CE13-C5DB9AA2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8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D929-1229-7966-2F36-E19F2CE2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DC324-C1DD-B69A-78E4-03B635B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E1336-9A50-AD49-B07F-D9D12F5A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EE042-6170-E54C-24B8-9FA396CE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8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5614D-3F96-1C3B-013F-536A1EC7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C6DCC-EA5E-B602-2680-7B7A0D9D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962CD-9865-F3B5-F188-7069BFF4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8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8DCD-1FEA-C52B-B985-F2610B2B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80FB-7452-9A1B-3728-4C5496FD9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44831-19BC-C112-FE78-A6C618892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997B3-B66A-5DFF-0234-0859EE99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064B4-94A5-F408-829F-CCE9F10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2443A-538D-5E26-D5A3-C01712BB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951A-E786-7DC2-8312-D4A37F6A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7B54FF-1A55-7E67-A47A-087B61FC2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5746A-0EE5-8437-15D5-4B49679BD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89C9B-639F-6CBB-D3E2-14C36662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F8148-3C86-F4B5-F43C-EE15A5A3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08839-C9A0-4A8C-A098-FE181E12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0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15D12-C931-C467-2F89-80FF0075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F1115-9152-4F39-7219-AADFB4C7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2A959-6F73-DFE6-95A0-E90754632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A6D8-E466-4FFB-8E73-4AAEF90FB1C9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AB1BC-363A-E513-203F-828690C64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37DE-9063-EBE4-40AE-821A0F24D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39F91-6CE5-4819-B3DD-4A11854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rosenboom.com/archive-collec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vidrosenboom.com/miller-residency-uiuc-202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F271-BC21-5923-8CCF-55FC3AC8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348" y="67991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INTERFACING HUMAN NERVOUS SYSTEM AND COMPUTING TECHNOLOGY FOR MUSIC PERFORMANCE:</a:t>
            </a:r>
            <a:br>
              <a:rPr lang="en-US" sz="3200" b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32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Mapping Innovation of David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Rosenboom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 (1970-2023)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248A-9F83-F325-489D-68929B57A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348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Anastasia Chernysheva</a:t>
            </a:r>
          </a:p>
          <a:p>
            <a:pPr algn="l"/>
            <a:r>
              <a:rPr lang="en-US" sz="1600" dirty="0"/>
              <a:t>????</a:t>
            </a:r>
          </a:p>
          <a:p>
            <a:pPr algn="l"/>
            <a:r>
              <a:rPr lang="en-US" sz="1600" dirty="0"/>
              <a:t>UCLA, School of Music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AF6B63B8-C1CF-BEFA-3178-057736E9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437" y="5525729"/>
            <a:ext cx="1682084" cy="9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0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Boxes on a shelf in a warehouse&#10;&#10;Description automatically generated">
            <a:extLst>
              <a:ext uri="{FF2B5EF4-FFF2-40B4-BE49-F238E27FC236}">
                <a16:creationId xmlns:a16="http://schemas.microsoft.com/office/drawing/2014/main" id="{EA66026A-791B-79CD-3B44-BFE064393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" b="2"/>
          <a:stretch/>
        </p:blipFill>
        <p:spPr>
          <a:xfrm>
            <a:off x="1867006" y="118753"/>
            <a:ext cx="8550944" cy="661518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3CFE-A6DC-4CB2-A780-0D83F8943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799" y="1141470"/>
            <a:ext cx="4394753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4A1F-7FA1-5306-237C-80CEE1405269}"/>
              </a:ext>
            </a:extLst>
          </p:cNvPr>
          <p:cNvSpPr txBox="1"/>
          <p:nvPr/>
        </p:nvSpPr>
        <p:spPr>
          <a:xfrm>
            <a:off x="545075" y="534420"/>
            <a:ext cx="6100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Aptos Display" panose="02110004020202020204"/>
                <a:ea typeface="+mj-ea"/>
                <a:cs typeface="+mj-cs"/>
              </a:rPr>
              <a:t>SUBJECT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41E6A7-DF55-8318-C920-37631A1BDC73}"/>
              </a:ext>
            </a:extLst>
          </p:cNvPr>
          <p:cNvSpPr txBox="1"/>
          <p:nvPr/>
        </p:nvSpPr>
        <p:spPr>
          <a:xfrm>
            <a:off x="619094" y="1505302"/>
            <a:ext cx="9533341" cy="5421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The work of David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Rosenboom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800080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whose archive I put together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Finding Aid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 and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whose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performances and lectures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dealing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with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neuromusic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I produced in 2022.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noProof="0" dirty="0">
              <a:solidFill>
                <a:schemeClr val="bg1"/>
              </a:solidFill>
              <a:highlight>
                <a:srgbClr val="800080"/>
              </a:highlight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 collaboration with </a:t>
            </a:r>
            <a:r>
              <a:rPr kumimoji="0" lang="en-US" sz="2400" b="0" i="0" u="none" strike="noStrike" kern="120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Rosenboom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I planned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working on an installation,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developing a comprehensive course of theory and practice of biofeedback music,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issuing a new edition of the ‘75 book “Biofeedback and the Arts.”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The plan had to be modified while  I stay committed to the main frame.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C79CE816-DED6-EDB4-B046-3F1E33E317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Tenorite"/>
              </a:rPr>
              <a:t>Chernysheva, A. NIME 2024</a:t>
            </a:r>
          </a:p>
        </p:txBody>
      </p:sp>
    </p:spTree>
    <p:extLst>
      <p:ext uri="{BB962C8B-B14F-4D97-AF65-F5344CB8AC3E}">
        <p14:creationId xmlns:p14="http://schemas.microsoft.com/office/powerpoint/2010/main" val="154937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880E-0955-2F49-3D1E-E005976A0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8" y="1396180"/>
            <a:ext cx="7715866" cy="496017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Cateforis, D., Duval, S., &amp; Steiner, S. (Eds.). (2018). Hybrid Practices: Art in Collaboration with Science and Technology in the Long 1960s. University of  California Press.</a:t>
            </a:r>
          </a:p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Gardner, P., &amp; Wray, B. (2013). From lab to living room: Transhumanist imaginaries  of consumer brain wave monitors. Ada: A Journal of Gender, New Media, and  Technology, No.3. </a:t>
            </a:r>
          </a:p>
          <a:p>
            <a:pPr>
              <a:defRPr/>
            </a:pPr>
            <a:r>
              <a:rPr lang="en-US" sz="1200" dirty="0"/>
              <a:t>Gee, E. (2023). The </a:t>
            </a:r>
            <a:r>
              <a:rPr lang="en-US" sz="1200" dirty="0" err="1"/>
              <a:t>BioSynth</a:t>
            </a:r>
            <a:r>
              <a:rPr lang="en-US" sz="1200" dirty="0"/>
              <a:t>—an affective biofeedback device grounded in feminist thought. In Proceedings of the International Conference on New Interfaces for Musical Expression.</a:t>
            </a:r>
          </a:p>
          <a:p>
            <a:r>
              <a:rPr lang="en-US" sz="1200" dirty="0"/>
              <a:t>Iverson, J. (2018). Electronic Inspirations: Technologies of the Cold War Musical  Avant-Garde. Oxford University Press.</a:t>
            </a:r>
          </a:p>
          <a:p>
            <a:r>
              <a:rPr lang="en-US" sz="1200" dirty="0"/>
              <a:t>Kaiser, D., &amp; McCray, W. P. (Eds.). (2016). Groovy science: Knowledge, innovation, and American counterculture. University of Chicago Press.</a:t>
            </a:r>
          </a:p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Lysen, F. (2022).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Brainmedia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One Hundred Years of Performing Live Brains, 1920–2020. Bloomsbury Publishing USA.</a:t>
            </a:r>
            <a:endParaRPr lang="en-US" sz="1200" dirty="0"/>
          </a:p>
          <a:p>
            <a:r>
              <a:rPr lang="en-US" sz="1200" dirty="0" err="1"/>
              <a:t>Nijholt</a:t>
            </a:r>
            <a:r>
              <a:rPr lang="en-US" sz="1200" dirty="0"/>
              <a:t>, A. (2019). Introduction: brain-computer interfaces for artistic expression. Brain Art: Brain-Computer Interfaces for Artistic Expression, 1-29.</a:t>
            </a:r>
          </a:p>
          <a:p>
            <a:r>
              <a:rPr lang="en-US" sz="1200" dirty="0"/>
              <a:t>Novello, A. (2012). From invisible to visible: the EEG as a tool for music creation and control. Based on my Master’s Thesis for the Institute of </a:t>
            </a:r>
            <a:r>
              <a:rPr lang="en-US" sz="1200" dirty="0" err="1"/>
              <a:t>Sonology</a:t>
            </a:r>
            <a:r>
              <a:rPr lang="en-US" sz="1200" dirty="0"/>
              <a:t>, Den Haag.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Ortiz, M., Grierson, M., &amp; Tanaka, A. (2014). Brain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Musics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History, Precedents, and Commentary on Whalley,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Mavros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and Furniss. Empirical Musicology Review, 9(3-4), 277-281.</a:t>
            </a:r>
          </a:p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Peper, E., &amp; Shaffer, F. (2018). Biofeedback history: An alternative view. Biofeedback, 46(4), 80-85.</a:t>
            </a:r>
          </a:p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Reichardt, J. (Eds.). (1971). Cybernetics, art, and ideas (p. 57f). London: Studio Vista.</a:t>
            </a:r>
            <a:endParaRPr lang="en-US" sz="1200" dirty="0"/>
          </a:p>
          <a:p>
            <a:r>
              <a:rPr lang="en-US" sz="1200" dirty="0" err="1"/>
              <a:t>Rosenboom</a:t>
            </a:r>
            <a:r>
              <a:rPr lang="en-US" sz="1200" dirty="0"/>
              <a:t>, D. (Ed.) (1975) Biofeedback and the Arts: Results of Early Experiments. Aesthetic Research Centre of Canada Publications, Vancouver. </a:t>
            </a:r>
          </a:p>
          <a:p>
            <a:r>
              <a:rPr lang="en-US" sz="1200" dirty="0" err="1"/>
              <a:t>Rosenboom</a:t>
            </a:r>
            <a:r>
              <a:rPr lang="en-US" sz="1200" dirty="0"/>
              <a:t>, D. (1970). In support of a systems theoretical approach to art media. Proceedings of the  Fifth Annual Conference of the American Society of University Composers, Inc., 56-68. </a:t>
            </a:r>
          </a:p>
          <a:p>
            <a:r>
              <a:rPr lang="en-US" sz="1200" dirty="0"/>
              <a:t>Vidal, J. J. (1973). Toward direct brain-computer communication. Annual review of Biophysics and Bioengineering, 2(1), 157-180.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41C72-98B2-FBAF-B3AF-F1A07BF8E988}"/>
              </a:ext>
            </a:extLst>
          </p:cNvPr>
          <p:cNvSpPr txBox="1"/>
          <p:nvPr/>
        </p:nvSpPr>
        <p:spPr>
          <a:xfrm>
            <a:off x="749708" y="681037"/>
            <a:ext cx="9151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THEORETICAL BACKGROUND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/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ptos Display" panose="02110004020202020204"/>
                <a:ea typeface="+mj-ea"/>
                <a:cs typeface="+mj-cs"/>
              </a:rPr>
              <a:t>BIBLIOGRAPHY (selected) OK?</a:t>
            </a:r>
            <a:endParaRPr lang="en-US" sz="1400" dirty="0">
              <a:highlight>
                <a:srgbClr val="FF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15133-290B-E9C3-5084-75684EE5F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8" t="17675" r="-1" b="27536"/>
          <a:stretch/>
        </p:blipFill>
        <p:spPr>
          <a:xfrm>
            <a:off x="8219768" y="1666859"/>
            <a:ext cx="3888841" cy="31312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86323D-D617-ABC4-266A-CD9A306A2F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Tenorite"/>
              </a:rPr>
              <a:t>Chernysheva, A. NIME 2024</a:t>
            </a:r>
          </a:p>
        </p:txBody>
      </p:sp>
    </p:spTree>
    <p:extLst>
      <p:ext uri="{BB962C8B-B14F-4D97-AF65-F5344CB8AC3E}">
        <p14:creationId xmlns:p14="http://schemas.microsoft.com/office/powerpoint/2010/main" val="265379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73B-6516-FEDE-6BB4-B85CFAE3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RESEARCH QUESTIONS</a:t>
            </a:r>
          </a:p>
        </p:txBody>
      </p:sp>
      <p:pic>
        <p:nvPicPr>
          <p:cNvPr id="5" name="Content Placeholder 4" descr="A close-up of men talking&#10;&#10;Description automatically generated">
            <a:extLst>
              <a:ext uri="{FF2B5EF4-FFF2-40B4-BE49-F238E27FC236}">
                <a16:creationId xmlns:a16="http://schemas.microsoft.com/office/drawing/2014/main" id="{C2B505E9-12A1-72A6-3752-A5208C67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3F1D4E-410C-BD66-2752-3862CE413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000" dirty="0"/>
              <a:t>How the work of </a:t>
            </a:r>
            <a:r>
              <a:rPr lang="en-US" sz="2000" dirty="0" err="1"/>
              <a:t>Rosenboom</a:t>
            </a:r>
            <a:r>
              <a:rPr lang="en-US" sz="2000" dirty="0"/>
              <a:t> qualitatively differs from biofeedback music of Alvin </a:t>
            </a:r>
            <a:r>
              <a:rPr lang="en-US" sz="2000" dirty="0" err="1"/>
              <a:t>Lucier</a:t>
            </a:r>
            <a:r>
              <a:rPr lang="en-US" sz="2000" dirty="0"/>
              <a:t> and Richard Teitelbaum?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/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What factors made the innovation of </a:t>
            </a:r>
            <a:r>
              <a:rPr lang="en-US" sz="2000" dirty="0" err="1"/>
              <a:t>Rosenboom</a:t>
            </a:r>
            <a:r>
              <a:rPr lang="en-US" sz="2000" dirty="0"/>
              <a:t> possible? Who facilitated his biofeedback music practice?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/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What practitioners may learn from the analysis of the biofeedback music of </a:t>
            </a:r>
            <a:r>
              <a:rPr lang="en-US" sz="2000" dirty="0" err="1"/>
              <a:t>Rosenboom</a:t>
            </a:r>
            <a:r>
              <a:rPr lang="en-US" sz="2000" dirty="0"/>
              <a:t>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26B5FF-1A3A-021E-217F-3EF258E3C70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Tenorite"/>
              </a:rPr>
              <a:t>Chernysheva, A. NIME 2024</a:t>
            </a:r>
          </a:p>
        </p:txBody>
      </p:sp>
    </p:spTree>
    <p:extLst>
      <p:ext uri="{BB962C8B-B14F-4D97-AF65-F5344CB8AC3E}">
        <p14:creationId xmlns:p14="http://schemas.microsoft.com/office/powerpoint/2010/main" val="368394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green circuit boards&#10;&#10;Description automatically generated">
            <a:extLst>
              <a:ext uri="{FF2B5EF4-FFF2-40B4-BE49-F238E27FC236}">
                <a16:creationId xmlns:a16="http://schemas.microsoft.com/office/drawing/2014/main" id="{15FE6879-511E-339B-41E7-58234613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524F03F-A65D-7553-0524-11957994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Interview (qualitative)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Close reading and analysis of archival materials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Comparative analysis 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4571-6E23-2587-5224-3AC4A6BB1504}"/>
              </a:ext>
            </a:extLst>
          </p:cNvPr>
          <p:cNvSpPr txBox="1"/>
          <p:nvPr/>
        </p:nvSpPr>
        <p:spPr>
          <a:xfrm>
            <a:off x="838200" y="74324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METODOLOGY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86186F-F872-4D2D-07B2-D832E80C12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Tenorite"/>
              </a:rPr>
              <a:t>Chernysheva, A. NIME 2024</a:t>
            </a:r>
          </a:p>
        </p:txBody>
      </p:sp>
    </p:spTree>
    <p:extLst>
      <p:ext uri="{BB962C8B-B14F-4D97-AF65-F5344CB8AC3E}">
        <p14:creationId xmlns:p14="http://schemas.microsoft.com/office/powerpoint/2010/main" val="53402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erson and person sitting on a stage with microphones&#10;&#10;Description automatically generated">
            <a:extLst>
              <a:ext uri="{FF2B5EF4-FFF2-40B4-BE49-F238E27FC236}">
                <a16:creationId xmlns:a16="http://schemas.microsoft.com/office/drawing/2014/main" id="{FB4757DE-45D4-F36F-A195-33ED4FD4D0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" b="13545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27D621A-240F-D4E3-90CE-5CAC6587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4" y="1818968"/>
            <a:ext cx="9673129" cy="44835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How practitioners may benefit from knowing about </a:t>
            </a:r>
            <a:r>
              <a:rPr lang="en-US" sz="2000" dirty="0" err="1">
                <a:solidFill>
                  <a:srgbClr val="FFFFFF"/>
                </a:solidFill>
              </a:rPr>
              <a:t>Rosenboom’s</a:t>
            </a:r>
            <a:r>
              <a:rPr lang="en-US" sz="2000" dirty="0">
                <a:solidFill>
                  <a:srgbClr val="FFFFFF"/>
                </a:solidFill>
              </a:rPr>
              <a:t> practice? Do you find the critique of the canon useful?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What other problems with the canon do you see?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What do you see as reasons for biofeedback music not becoming mainstream/a part of music education? As this happened with electronic music.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rgbClr val="FFFFFF"/>
                </a:solidFill>
              </a:rPr>
              <a:t>?????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D1D6-49EF-344B-ED77-CA78F90E7E86}"/>
              </a:ext>
            </a:extLst>
          </p:cNvPr>
          <p:cNvSpPr txBox="1"/>
          <p:nvPr/>
        </p:nvSpPr>
        <p:spPr>
          <a:xfrm>
            <a:off x="914400" y="848155"/>
            <a:ext cx="7039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QUESTIONS FOR THE CONSORTIUM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4138A4-5D0C-B906-2B2F-3FAE945670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Tenorite"/>
              </a:rPr>
              <a:t>Chernysheva, A. NIME 2024</a:t>
            </a:r>
          </a:p>
        </p:txBody>
      </p:sp>
    </p:spTree>
    <p:extLst>
      <p:ext uri="{BB962C8B-B14F-4D97-AF65-F5344CB8AC3E}">
        <p14:creationId xmlns:p14="http://schemas.microsoft.com/office/powerpoint/2010/main" val="217804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6118</TotalTime>
  <Words>712</Words>
  <Application>Microsoft Office PowerPoint</Application>
  <PresentationFormat>Widescreen</PresentationFormat>
  <Paragraphs>56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Tenorite</vt:lpstr>
      <vt:lpstr>Office Theme</vt:lpstr>
      <vt:lpstr>INTERFACING HUMAN NERVOUS SYSTEM AND COMPUTING TECHNOLOGY FOR MUSIC PERFORMANCE:  Mapping Innovation of David Rosenboom (1970-2023)</vt:lpstr>
      <vt:lpstr>PowerPoint Presentation</vt:lpstr>
      <vt:lpstr>PowerPoint Presentation</vt:lpstr>
      <vt:lpstr>RESEARCH 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Chernysheva, Anastasia</dc:creator>
  <cp:lastModifiedBy>Chernysheva, Anastasia</cp:lastModifiedBy>
  <cp:revision>10</cp:revision>
  <dcterms:created xsi:type="dcterms:W3CDTF">2024-08-25T17:21:27Z</dcterms:created>
  <dcterms:modified xsi:type="dcterms:W3CDTF">2024-08-29T23:20:06Z</dcterms:modified>
</cp:coreProperties>
</file>